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3" r:id="rId3"/>
    <p:sldId id="257" r:id="rId4"/>
    <p:sldId id="258" r:id="rId5"/>
    <p:sldId id="259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80" r:id="rId18"/>
    <p:sldId id="272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6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FC68-D23B-4B69-9EA5-7B7113EEC8C0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25402-A144-4413-9962-533EEC834B6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16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18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x.wrs.yahoo.com/_ylt=A0PDodohvG9OUwkAG9PF8Qt.;_ylu=X3oDMTBqZjhqcmFuBHBvcwM2MwRzZWMDc3IEdnRpZAM-/SIG=1l47j1l93/EXP=1315974305/**http:/mx.images.search.yahoo.com/images/view?back=http://mx.images.search.yahoo.com/search/images?p=estrategia+empresarial&amp;b=43&amp;ni=21&amp;ei=UTF-8&amp;xargs=0&amp;pstart=1&amp;fr=yfp-t-706-s&amp;fr2=tab-web&amp;w=391&amp;h=395&amp;imgurl=www.aportia.es/imagenes/aportia-estrategia.jpg&amp;rurl=http://www.aportia.es/desarrollo_estrategia.html&amp;size=55KB&amp;name=...+estrategia+e...&amp;p=estrategia+empresarial&amp;oid=8a6077ceaf2d0daf85cc9b9ba58723be&amp;fr2=tab-web&amp;no=63&amp;tt=37000&amp;sigr=11gpm98kq&amp;sigi=11eqi15nf&amp;sigb=1488rps03&amp;type=JPG&amp;.crumb=9dxokd9k1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mx.wrs.yahoo.com/_ylt=A0PDodi7u29OZCEAln_F8Qt.;_ylu=X3oDMTBqaGRyOHJtBHBvcwM0MQRzZWMDc3IEdnRpZAM-/SIG=1n7oq9cj7/EXP=1315974203/**http:/mx.images.search.yahoo.com/images/view?back=http://mx.images.search.yahoo.com/search/images?p=estrategia+empresarial&amp;b=22&amp;ni=21&amp;ei=UTF-8&amp;xargs=0&amp;pstart=1&amp;fr=yfp-t-706-s&amp;fr2=tab-web&amp;w=480&amp;h=349&amp;imgurl=mundosebrae.files.wordpress.com/2008/09/marketing.jpeg&amp;rurl=http://www.mundosebrae.com.br/2008/09/inteligencia-de-mercado-o-marketing-da-vez/&amp;size=490KB&amp;name=Intelig%C3%AAncia+de+...&amp;p=estrategia+empresarial&amp;oid=573d3b5206a827003d7658aabd84db3b&amp;fr2=tab-web&amp;no=41&amp;tt=37000&amp;sigr=12hcrmnpn&amp;sigi=11ml9t93f&amp;sigb=148uvmglb&amp;type=JPG&amp;.crumb=9dxokd9k1El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x.wrs.yahoo.com/_ylt=A0PDodhqu29OziAA1HfF8Qt.;_ylu=X3oDMTBqNzBoY2J0BHBvcwMxNARzZWMDc3IEdnRpZAM-/SIG=1j22hrik8/EXP=1315974122/**http:/mx.images.search.yahoo.com/images/view?back=http://mx.images.search.yahoo.com/search/images?p=estrategia+empresarial&amp;ei=UTF-8&amp;fr=yfp-t-706-s&amp;fr2=tab-web&amp;w=336&amp;h=285&amp;imgurl=www.fcg.com.mx/Uploads/consuacuerd.jpg&amp;rurl=http://www.fcg.com.mx/htmlsite/consultoria.asp&amp;size=22KB&amp;name=estrategia+de+em...&amp;p=estrategia+empresarial&amp;oid=08a37fd84a7d1ce18bb005464961b56b&amp;fr2=tab-web&amp;no=14&amp;tt=37000&amp;sigr=11e9k594f&amp;sigi=116h7t2hm&amp;sigb=13cbks954&amp;type=JPG&amp;.crumb=9dxokd9k1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mx.wrs.yahoo.com/_ylt=A0PDodhqu29OziAAyXfF8Qt.;_ylu=X3oDMTBpaWhqZmNtBHBvcwMzBHNlYwNzcgR2dGlkAw--/SIG=1nd55cl5a/EXP=1315974122/**http:/mx.images.search.yahoo.com/images/view?back=http://mx.images.search.yahoo.com/search/images?p=estrategia+empresarial&amp;ei=UTF-8&amp;fr=yfp-t-706-s&amp;fr2=tab-web&amp;w=1600&amp;h=1066&amp;imgurl=2.bp.blogspot.com/-FbJqZP_8WyM/TXKVFQ8kmtI/AAAAAAAAACg/JJ2ek94355k/s1600/Fotolia_3874175_M.jpg&amp;rurl=http://quehablenbienomalperoquehablen.blogspot.com/2011/03/redes-sociales-y-estrategia-empresarial.html&amp;size=134KB&amp;name=...+bien+o+mal+p...&amp;p=estrategia+empresarial&amp;oid=8466861e191430ca816fb4a12d3a0ab6&amp;fr2=tab-web&amp;no=3&amp;tt=37000&amp;sigr=137lnenmt&amp;sigi=12uifqit7&amp;sigb=13cbks954&amp;type=JPG&amp;.crumb=9dxokd9k1El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3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2564904"/>
            <a:ext cx="63367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Alianzas Estratégicas</a:t>
            </a:r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L.C. Beatriz Caballero Máximo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 – Junio 2014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0324" y="548680"/>
            <a:ext cx="87041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Desv</a:t>
            </a:r>
            <a:r>
              <a:rPr kumimoji="0" lang="es-MX" sz="32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entajas de las </a:t>
            </a:r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Alianzas Estratégicas</a:t>
            </a:r>
            <a:endParaRPr lang="es-MX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11760" y="1628800"/>
            <a:ext cx="5256584" cy="21602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chemeClr val="tx1"/>
                </a:solidFill>
                <a:latin typeface="Arial Black" pitchFamily="34" charset="0"/>
              </a:rPr>
              <a:t>3. </a:t>
            </a:r>
            <a:r>
              <a:rPr lang="es-MX" sz="2000" dirty="0" smtClean="0">
                <a:solidFill>
                  <a:schemeClr val="tx1"/>
                </a:solidFill>
                <a:latin typeface="Arial Black" pitchFamily="34" charset="0"/>
              </a:rPr>
              <a:t>Socios poco confiables</a:t>
            </a:r>
            <a:endParaRPr lang="es-MX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2448272" cy="17400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softEdge rad="112500"/>
          </a:effectLst>
        </p:spPr>
      </p:pic>
      <p:pic>
        <p:nvPicPr>
          <p:cNvPr id="10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25144"/>
            <a:ext cx="152400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>
          <a:xfrm>
            <a:off x="2627784" y="1340768"/>
            <a:ext cx="3096344" cy="1512168"/>
          </a:xfrm>
          <a:prstGeom prst="strip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580112" y="1916832"/>
            <a:ext cx="2435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1. Justo a Tiempo</a:t>
            </a:r>
          </a:p>
        </p:txBody>
      </p:sp>
      <p:sp>
        <p:nvSpPr>
          <p:cNvPr id="5" name="4 Elipse"/>
          <p:cNvSpPr/>
          <p:nvPr/>
        </p:nvSpPr>
        <p:spPr>
          <a:xfrm>
            <a:off x="2051720" y="3789040"/>
            <a:ext cx="5688012" cy="187166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Arial Black" pitchFamily="34" charset="0"/>
              </a:rPr>
              <a:t>Técnica de Inventarios que tiene por objeto hacer que la materia prima y mercancías lleguen a la empresa en el momento que se necesite,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11802" y="260648"/>
            <a:ext cx="873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es-MX" sz="48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Tipo de Alianzas Estratégicas</a:t>
            </a:r>
            <a:endParaRPr lang="es-MX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386" name="Picture 2" descr="http://image.slidesharecdn.com/justoatiempoluzjara-111101160809-phpapp01/95/slide-1-728.jpg?1320181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131840" cy="224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0533 L 0.26979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>
          <a:xfrm>
            <a:off x="1043608" y="1340768"/>
            <a:ext cx="3888432" cy="1584176"/>
          </a:xfrm>
          <a:prstGeom prst="strip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11560" y="274638"/>
            <a:ext cx="796285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Tipo de Alianzas Estratégicas</a:t>
            </a:r>
            <a:endParaRPr lang="es-MX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788024" y="1988840"/>
            <a:ext cx="3538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>
                <a:latin typeface="Arial Black" pitchFamily="34" charset="0"/>
              </a:rPr>
              <a:t> </a:t>
            </a:r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2. Sociedad  en Participación</a:t>
            </a:r>
          </a:p>
        </p:txBody>
      </p:sp>
      <p:sp>
        <p:nvSpPr>
          <p:cNvPr id="5" name="4 Elipse"/>
          <p:cNvSpPr/>
          <p:nvPr/>
        </p:nvSpPr>
        <p:spPr>
          <a:xfrm>
            <a:off x="1908498" y="3573463"/>
            <a:ext cx="5688012" cy="18716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Arial Black" pitchFamily="34" charset="0"/>
              </a:rPr>
              <a:t>Empresa de propiedad conjunta y controlada por dos o más </a:t>
            </a:r>
            <a:r>
              <a:rPr lang="es-MX" dirty="0" smtClean="0">
                <a:solidFill>
                  <a:schemeClr val="tx1"/>
                </a:solidFill>
                <a:latin typeface="Arial Black" pitchFamily="34" charset="0"/>
              </a:rPr>
              <a:t>Compañias </a:t>
            </a:r>
            <a:r>
              <a:rPr lang="es-MX" dirty="0">
                <a:solidFill>
                  <a:schemeClr val="tx1"/>
                </a:solidFill>
                <a:latin typeface="Arial Black" pitchFamily="34" charset="0"/>
              </a:rPr>
              <a:t>independientes </a:t>
            </a:r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979935" y="5732463"/>
            <a:ext cx="6088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b="1" dirty="0"/>
              <a:t>NBC Y MICROSOF crearon : MSNBC (estación Global </a:t>
            </a:r>
          </a:p>
          <a:p>
            <a:pPr algn="ctr"/>
            <a:r>
              <a:rPr lang="es-MX" b="1" dirty="0"/>
              <a:t>De Transmisión de noticias durante 24 horas)</a:t>
            </a:r>
          </a:p>
        </p:txBody>
      </p:sp>
      <p:pic>
        <p:nvPicPr>
          <p:cNvPr id="14338" name="Picture 2" descr="http://ts3.mm.bing.net/th?id=HN.608054995664046202&amp;amp;pid=15.1&amp;amp;H=112&amp;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857500" cy="2000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38594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>
          <a:xfrm>
            <a:off x="1043608" y="1412776"/>
            <a:ext cx="3888432" cy="1656184"/>
          </a:xfrm>
          <a:prstGeom prst="strip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83568" y="274638"/>
            <a:ext cx="8250882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Tipo de Alianzas Estratégicas</a:t>
            </a:r>
            <a:endParaRPr lang="es-MX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860032" y="1772816"/>
            <a:ext cx="356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3 Asignación Externa de</a:t>
            </a:r>
          </a:p>
          <a:p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Operaciones (OUTSOURNING)</a:t>
            </a:r>
          </a:p>
          <a:p>
            <a:endParaRPr lang="es-MX" sz="16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268538" y="3573463"/>
            <a:ext cx="5688012" cy="187166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Arial Black" pitchFamily="34" charset="0"/>
              </a:rPr>
              <a:t>Subcontratación de un servicio con una empresa ajena  a la firma en lugar de realizarlo internamente</a:t>
            </a:r>
          </a:p>
        </p:txBody>
      </p:sp>
      <p:pic>
        <p:nvPicPr>
          <p:cNvPr id="12290" name="Picture 2" descr="http://4.bp.blogspot.com/-vnLc6CZKCds/UIK6f6qAIuI/AAAAAAAAAJw/dHhwnCeTuxA/s1600/outsourcing_web-7769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160240" cy="19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40173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>
          <a:xfrm>
            <a:off x="1115616" y="1556792"/>
            <a:ext cx="3888432" cy="1584176"/>
          </a:xfrm>
          <a:prstGeom prst="strip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83568" y="274638"/>
            <a:ext cx="8250882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Tipo de Alianzas Estratégicas</a:t>
            </a:r>
            <a:endParaRPr lang="es-MX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932363" y="1989138"/>
            <a:ext cx="3676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4. Asociación en Participación </a:t>
            </a:r>
          </a:p>
        </p:txBody>
      </p:sp>
      <p:sp>
        <p:nvSpPr>
          <p:cNvPr id="5" name="4 Elipse"/>
          <p:cNvSpPr/>
          <p:nvPr/>
        </p:nvSpPr>
        <p:spPr>
          <a:xfrm>
            <a:off x="2268538" y="3644900"/>
            <a:ext cx="5688012" cy="22320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Arial Black" pitchFamily="34" charset="0"/>
              </a:rPr>
              <a:t>Es el contrato por medio del cual una persona concede a otras que le aportan bienes y servicios, una aportación a las utilidades o pérdida de un negocio mercantil</a:t>
            </a:r>
          </a:p>
        </p:txBody>
      </p:sp>
      <p:pic>
        <p:nvPicPr>
          <p:cNvPr id="10242" name="Picture 2" descr="http://tienda.imcp.org.mx/english/images/P/Asociaci%F3n%20en%20Participaci%F3n.png"/>
          <p:cNvPicPr>
            <a:picLocks noChangeAspect="1" noChangeArrowheads="1"/>
          </p:cNvPicPr>
          <p:nvPr/>
        </p:nvPicPr>
        <p:blipFill>
          <a:blip r:embed="rId3" cstate="print"/>
          <a:srcRect b="12251"/>
          <a:stretch>
            <a:fillRect/>
          </a:stretch>
        </p:blipFill>
        <p:spPr bwMode="auto">
          <a:xfrm>
            <a:off x="323528" y="1268760"/>
            <a:ext cx="352839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2.59259E-6 L 0.40173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>
          <a:xfrm>
            <a:off x="1115616" y="1844824"/>
            <a:ext cx="3888432" cy="1584176"/>
          </a:xfrm>
          <a:prstGeom prst="strip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23528" y="274638"/>
            <a:ext cx="8610922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Tipo de Alianzas Estratégicas</a:t>
            </a:r>
            <a:endParaRPr lang="es-MX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156176" y="2276872"/>
            <a:ext cx="126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5. Fusión </a:t>
            </a:r>
          </a:p>
          <a:p>
            <a:pPr algn="ctr"/>
            <a:endParaRPr lang="es-MX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555776" y="3717032"/>
            <a:ext cx="5688012" cy="2232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/>
                </a:solidFill>
                <a:latin typeface="Arial Black" pitchFamily="34" charset="0"/>
              </a:rPr>
              <a:t>Es la unión de dos o más sociedades en una sociedad Jurídicamente Independiente</a:t>
            </a:r>
          </a:p>
        </p:txBody>
      </p:sp>
      <p:pic>
        <p:nvPicPr>
          <p:cNvPr id="8194" name="Picture 2" descr="http://4.bp.blogspot.com/_f0GE48uT8-I/S_wpq_rSwxI/AAAAAAAAADo/pmBjrA3Ktxw/s1600/4363331165_5d6ec6ddf8_o.jpg"/>
          <p:cNvPicPr>
            <a:picLocks noChangeAspect="1" noChangeArrowheads="1"/>
          </p:cNvPicPr>
          <p:nvPr/>
        </p:nvPicPr>
        <p:blipFill>
          <a:blip r:embed="rId3" cstate="print"/>
          <a:srcRect t="11584" r="21732" b="10239"/>
          <a:stretch>
            <a:fillRect/>
          </a:stretch>
        </p:blipFill>
        <p:spPr bwMode="auto">
          <a:xfrm>
            <a:off x="683569" y="1484784"/>
            <a:ext cx="2304255" cy="243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2.59259E-6 L 0.40173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bandas"/>
          <p:cNvSpPr/>
          <p:nvPr/>
        </p:nvSpPr>
        <p:spPr>
          <a:xfrm>
            <a:off x="1115616" y="1556792"/>
            <a:ext cx="3888432" cy="1584176"/>
          </a:xfrm>
          <a:prstGeom prst="strip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5540375" y="1989138"/>
            <a:ext cx="246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6. ADQUISICIÓN DE </a:t>
            </a:r>
          </a:p>
          <a:p>
            <a:pPr algn="ctr"/>
            <a:r>
              <a:rPr lang="es-MX" sz="16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EMPRESAS</a:t>
            </a:r>
          </a:p>
        </p:txBody>
      </p:sp>
      <p:sp>
        <p:nvSpPr>
          <p:cNvPr id="4" name="3 Elipse"/>
          <p:cNvSpPr/>
          <p:nvPr/>
        </p:nvSpPr>
        <p:spPr>
          <a:xfrm>
            <a:off x="2268538" y="3573463"/>
            <a:ext cx="5688012" cy="22320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 smtClean="0">
                <a:solidFill>
                  <a:schemeClr val="tx1"/>
                </a:solidFill>
                <a:latin typeface="Arial Black" pitchFamily="34" charset="0"/>
              </a:rPr>
              <a:t>Es la compra de una empresa completa o parte de ella (división)</a:t>
            </a:r>
            <a:endParaRPr lang="es-MX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92879" y="692696"/>
            <a:ext cx="6599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Tipo de Alianzas Estratégicas</a:t>
            </a:r>
            <a:endParaRPr lang="es-MX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http://ts2.mm.bing.net/th?id=HN.608036836549593345&amp;amp;pid=15.1&amp;amp;H=120&amp;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2.59259E-6 L 0.40173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</a:rPr>
              <a:t>Conclusión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242088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Las alianzas estratégicas es la búsqueda de un plan de acción que aumentar la competitividad de una empresa, de tal manera que le permita </a:t>
            </a:r>
          </a:p>
          <a:p>
            <a:pPr algn="ctr"/>
            <a:r>
              <a:rPr lang="es-MX" sz="2400" dirty="0" smtClean="0"/>
              <a:t>crecer y expandir su mercado. 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Bibliografía: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GITMAN, L. (2007) Principios de administración financiera.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México: PEARSON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Hernández S. (2011) Introducción a la Administración. México: Mc Graw Hill</a:t>
            </a:r>
          </a:p>
          <a:p>
            <a:pPr algn="just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Koontz H &amp; Weihrich H.  (2004) Administración, una perspectiva global. México: Mc Graw Hill</a:t>
            </a:r>
          </a:p>
          <a:p>
            <a:pPr algn="just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endParaRPr lang="es-ES" sz="2800" b="1" dirty="0">
              <a:latin typeface="Arial" pitchFamily="34" charset="0"/>
              <a:cs typeface="Arial" pitchFamily="34" charset="0"/>
            </a:endParaRPr>
          </a:p>
          <a:p>
            <a:endParaRPr lang="es-MX" sz="2400" b="1" dirty="0" smtClean="0"/>
          </a:p>
          <a:p>
            <a:endParaRPr lang="es-ES" sz="2400" b="1" dirty="0" smtClean="0"/>
          </a:p>
          <a:p>
            <a:endParaRPr lang="es-MX" sz="2800" dirty="0" smtClean="0"/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04664"/>
            <a:ext cx="82086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Alianzas Estratégicas</a:t>
            </a:r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Resumen (Abstract)</a:t>
            </a: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Una alianza estratégica es una asociación entre dos o más empresas que unen sus recursos y experiencias para desarrollar una actividad específica</a:t>
            </a:r>
          </a:p>
          <a:p>
            <a:pPr marL="342900" indent="-342900" algn="just">
              <a:lnSpc>
                <a:spcPct val="150000"/>
              </a:lnSpc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strategic alliance is a partnership between two or more companies that combine their resources and experiences to develop a specific activity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Palabras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clave: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(keywords)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Asociación, recursos y actividad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b="1" dirty="0" smtClean="0"/>
              <a:t>Association,  resources and activity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124744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dirty="0" smtClean="0"/>
              <a:t>El alumno analizará la importancia del sistema financiero mexicano, y tomará decisiones con base en las técnicas de administración financiera circunscritas a la administración del capital de trabajo. y será capaz de proponer soluciones específicas en relación con necesidades de financiamiento o inversión en mediano y largo plazos. además de identificar las fuerzas de los mercados de valores, tendencias de los precios y las herramientas para diagnosticar el comportamiento de los precios de las acciones</a:t>
            </a:r>
          </a:p>
          <a:p>
            <a:pPr algn="ctr"/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363915"/>
            <a:ext cx="828092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VI : </a:t>
            </a:r>
            <a:r>
              <a:rPr lang="es-MX" sz="2400" dirty="0" smtClean="0">
                <a:latin typeface="Arial Black" pitchFamily="34" charset="0"/>
              </a:rPr>
              <a:t>Administración Estratégica Financiera</a:t>
            </a:r>
          </a:p>
          <a:p>
            <a:pPr algn="ctr"/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3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s-MX" sz="3200" dirty="0" smtClean="0"/>
              <a:t>l alumno identificará las alternativas  de  la  administración estratégica financiera</a:t>
            </a:r>
          </a:p>
          <a:p>
            <a:r>
              <a:rPr lang="es-MX" sz="3200" dirty="0" smtClean="0"/>
              <a:t> </a:t>
            </a:r>
          </a:p>
          <a:p>
            <a:endParaRPr lang="es-MX" sz="2800" dirty="0" smtClean="0">
              <a:latin typeface="Arial Black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6.8  Alianzas Estratégicas</a:t>
            </a:r>
            <a:endParaRPr lang="es-E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Introducción: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Las decisiones estratégicas se basan en objetivos, políticas y planes financieros.  Los objetivos son  Fines o metas cuantificables que pretende alcanzar una empresa, las políticas son reglas y principios generales que sirven de guía al pensamiento y acción de los subordinados, los planes son Programas cronológicos cuantitativos, en tiempo y dinero con el objetivo de precisar el desarrollo de las actividades de la empresa. </a:t>
            </a:r>
          </a:p>
          <a:p>
            <a:pPr algn="ctr">
              <a:defRPr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23728" y="1628800"/>
            <a:ext cx="5688012" cy="14398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>
                <a:solidFill>
                  <a:schemeClr val="tx2"/>
                </a:solidFill>
                <a:latin typeface="Arial Black" pitchFamily="34" charset="0"/>
              </a:rPr>
              <a:t>Son convenios entre dos o más empresas Independientes de cooperar para lograr un objetivo comercial</a:t>
            </a:r>
          </a:p>
        </p:txBody>
      </p:sp>
      <p:pic>
        <p:nvPicPr>
          <p:cNvPr id="4" name="Picture 5" descr="http://directordecompras.es/wp-content/uploads/2011/01/clip_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3048000" cy="337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331640" y="188640"/>
            <a:ext cx="6901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s-MX" sz="54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Alianzas Estratégicas</a:t>
            </a:r>
            <a:endParaRPr lang="es-MX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1556792"/>
            <a:ext cx="3384376" cy="158417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 smtClean="0">
                <a:solidFill>
                  <a:schemeClr val="bg1"/>
                </a:solidFill>
                <a:latin typeface="Arial Black" pitchFamily="34" charset="0"/>
              </a:rPr>
              <a:t>1. Compartir riesgos</a:t>
            </a:r>
            <a:endParaRPr lang="es-MX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152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990774" y="548680"/>
            <a:ext cx="7983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V</a:t>
            </a:r>
            <a:r>
              <a:rPr kumimoji="0" lang="es-MX" sz="32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entajas de las </a:t>
            </a:r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Alianzas Estratégicas</a:t>
            </a:r>
            <a:endParaRPr lang="es-MX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44008" y="3933056"/>
            <a:ext cx="3960440" cy="158417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chemeClr val="tx1"/>
                </a:solidFill>
                <a:latin typeface="Arial Black" pitchFamily="34" charset="0"/>
              </a:rPr>
              <a:t>2. </a:t>
            </a:r>
            <a:r>
              <a:rPr lang="es-MX" sz="2000" dirty="0" smtClean="0">
                <a:solidFill>
                  <a:schemeClr val="tx1"/>
                </a:solidFill>
                <a:latin typeface="Arial Black" pitchFamily="34" charset="0"/>
              </a:rPr>
              <a:t>Ampliar mercados</a:t>
            </a:r>
            <a:endParaRPr lang="es-MX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2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149080"/>
            <a:ext cx="1524000" cy="1009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90774" y="548680"/>
            <a:ext cx="7983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V</a:t>
            </a:r>
            <a:r>
              <a:rPr kumimoji="0" lang="es-MX" sz="32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entajas de las </a:t>
            </a:r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Alianzas Estratégicas</a:t>
            </a:r>
            <a:endParaRPr lang="es-MX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55976" y="1556792"/>
            <a:ext cx="4464496" cy="216024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chemeClr val="tx1"/>
                </a:solidFill>
                <a:latin typeface="Arial Black" pitchFamily="34" charset="0"/>
              </a:rPr>
              <a:t>3. </a:t>
            </a:r>
            <a:r>
              <a:rPr lang="es-MX" sz="2000" dirty="0" smtClean="0">
                <a:solidFill>
                  <a:schemeClr val="tx1"/>
                </a:solidFill>
                <a:latin typeface="Arial Black" pitchFamily="34" charset="0"/>
              </a:rPr>
              <a:t>Salvar empresas en quiebra</a:t>
            </a:r>
          </a:p>
          <a:p>
            <a:pPr algn="ctr">
              <a:defRPr/>
            </a:pPr>
            <a:endParaRPr lang="es-MX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" name="Picture 2" descr="http://mx.wrs.yahoo.com/_ylt=A0PDodjRu29OyRYA4jrO8Qt./SIG=12pgq3r4k/EXP=1315974225/**http%3a/www.cajamag.org/imagenes/capacitar2008/empresa_clip_i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172570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467544" y="4365104"/>
            <a:ext cx="4104456" cy="18002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chemeClr val="tx1"/>
                </a:solidFill>
                <a:latin typeface="Arial Black" pitchFamily="34" charset="0"/>
              </a:rPr>
              <a:t>4. </a:t>
            </a:r>
            <a:r>
              <a:rPr lang="es-MX" sz="2000" dirty="0" smtClean="0">
                <a:solidFill>
                  <a:schemeClr val="tx1"/>
                </a:solidFill>
                <a:latin typeface="Arial Black" pitchFamily="34" charset="0"/>
              </a:rPr>
              <a:t>Complementar productos y servicios</a:t>
            </a:r>
            <a:endParaRPr lang="es-MX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1" name="Picture 2" descr="http://mx.wrs.yahoo.com/_ylt=A0PDodorvG9OLBQAmVjO8Qt./SIG=123cfv9g8/EXP=1315974315/**http%3a/www.consultor.pro/UserFiles/partn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3209925" cy="187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30324" y="548680"/>
            <a:ext cx="87041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Desv</a:t>
            </a:r>
            <a:r>
              <a:rPr kumimoji="0" lang="es-MX" sz="3200" b="1" i="0" u="none" strike="noStrike" kern="1200" cap="none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entajas de las </a:t>
            </a:r>
            <a:r>
              <a:rPr lang="es-MX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Alianzas Estratégicas</a:t>
            </a:r>
            <a:endParaRPr lang="es-MX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1772816"/>
            <a:ext cx="2880320" cy="2160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>
                <a:solidFill>
                  <a:schemeClr val="tx1"/>
                </a:solidFill>
                <a:latin typeface="Arial Black" pitchFamily="34" charset="0"/>
              </a:rPr>
              <a:t>1. </a:t>
            </a:r>
            <a:r>
              <a:rPr lang="es-MX" sz="2000" dirty="0" smtClean="0">
                <a:solidFill>
                  <a:schemeClr val="tx1"/>
                </a:solidFill>
                <a:latin typeface="Arial Black" pitchFamily="34" charset="0"/>
              </a:rPr>
              <a:t>Oportunismo </a:t>
            </a:r>
            <a:endParaRPr lang="es-MX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2" name="Picture 2" descr="Vista Previa de la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1944216" cy="2140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Rectángulo"/>
          <p:cNvSpPr/>
          <p:nvPr/>
        </p:nvSpPr>
        <p:spPr>
          <a:xfrm>
            <a:off x="1403648" y="4293096"/>
            <a:ext cx="3384376" cy="21602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 smtClean="0">
                <a:solidFill>
                  <a:schemeClr val="tx1"/>
                </a:solidFill>
                <a:latin typeface="Arial Black" pitchFamily="34" charset="0"/>
              </a:rPr>
              <a:t>2. Estructura inapropiada</a:t>
            </a:r>
            <a:endParaRPr lang="es-MX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4" name="Picture 4" descr="Vista Previa de la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81128"/>
            <a:ext cx="21605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634</Words>
  <Application>Microsoft Office PowerPoint</Application>
  <PresentationFormat>Presentación en pantalla (4:3)</PresentationFormat>
  <Paragraphs>116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Conclusión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BEATRIZ CABALLERO</cp:lastModifiedBy>
  <cp:revision>43</cp:revision>
  <dcterms:created xsi:type="dcterms:W3CDTF">2012-08-07T16:35:15Z</dcterms:created>
  <dcterms:modified xsi:type="dcterms:W3CDTF">2014-03-24T17:35:47Z</dcterms:modified>
</cp:coreProperties>
</file>